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F5D12-15EF-439D-B7E0-1E6D68655B9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909C6-552C-4BC1-8CB5-E02E202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Н.В.Гоголь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49570" y="980728"/>
            <a:ext cx="5198693" cy="57041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075240" cy="30529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«Н.В.Гоголь «Мертвые души». Изображение поместного дворянства».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 характеристики помещика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впечатление о герое.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внешности, манеры поведения и речи.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Отношение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 хозяйству, к дому, к  окружающим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Любимые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занятия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Жизненные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Помещик Манилов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Манилов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39752" y="1772816"/>
            <a:ext cx="4141256" cy="4525963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Помещица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Настасья Петровна Коробочка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Коробочк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55265" y="1600200"/>
            <a:ext cx="4233469" cy="4525963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Помещик Ноздрёв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Ноздрев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52237" y="1600200"/>
            <a:ext cx="3839525" cy="4525963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Помещик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Михаил Семенович Собакевич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Собакевич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61718" y="1600200"/>
            <a:ext cx="4020564" cy="4525963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Помещик Плюшкин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Плюшкин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86182" y="1600200"/>
            <a:ext cx="3771636" cy="4525963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Манилов – « ни то, ни сё»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Коробочка – «дубинноголовая»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Ноздрёв – «исторический человек»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Собакевич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«человек-кулак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Плюшкин – «прореха на человечестве»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Подготовить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информацию об образе  Чичикова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91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Н.В.Гоголь</vt:lpstr>
      <vt:lpstr>Тема урока</vt:lpstr>
      <vt:lpstr>План характеристики помещика</vt:lpstr>
      <vt:lpstr>Помещик Манилов</vt:lpstr>
      <vt:lpstr>Помещица  Настасья Петровна Коробочка</vt:lpstr>
      <vt:lpstr>Помещик Ноздрёв</vt:lpstr>
      <vt:lpstr>Помещик  Михаил Семенович Собакевич</vt:lpstr>
      <vt:lpstr>Помещик Плюшкин</vt:lpstr>
      <vt:lpstr>Выводы: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Н.В.Гоголь</dc:title>
  <dc:creator>Ерсаин</dc:creator>
  <cp:lastModifiedBy>Ерсаин</cp:lastModifiedBy>
  <cp:revision>3</cp:revision>
  <dcterms:created xsi:type="dcterms:W3CDTF">2017-01-30T14:51:51Z</dcterms:created>
  <dcterms:modified xsi:type="dcterms:W3CDTF">2017-02-05T11:06:51Z</dcterms:modified>
</cp:coreProperties>
</file>